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6" r:id="rId3"/>
    <p:sldId id="318" r:id="rId4"/>
    <p:sldId id="468" r:id="rId6"/>
    <p:sldId id="457" r:id="rId7"/>
    <p:sldId id="458" r:id="rId8"/>
    <p:sldId id="449" r:id="rId9"/>
    <p:sldId id="454" r:id="rId10"/>
    <p:sldId id="455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 showGuides="1">
      <p:cViewPr varScale="1">
        <p:scale>
          <a:sx n="76" d="100"/>
          <a:sy n="76" d="100"/>
        </p:scale>
        <p:origin x="1123" y="67"/>
      </p:cViewPr>
      <p:guideLst>
        <p:guide orient="horz" pos="2191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48590" y="1122740"/>
            <a:ext cx="1194416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ThinkRec: Thinking-based Recommendation via LLM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64407" y="5114130"/>
            <a:ext cx="1121346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WWW-2026) 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 https://github.com/Yu-Qi-hang/ThinkRec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68381" y="6007744"/>
            <a:ext cx="3205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Jiale Shen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2845" y="1847215"/>
            <a:ext cx="7256145" cy="3263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3140110" y="50576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02410" y="796925"/>
            <a:ext cx="951738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en-US" altLang="zh-CN" sz="1600" b="0" i="0">
                <a:latin typeface="宋体" panose="02010600030101010101" pitchFamily="2" charset="-122"/>
                <a:ea typeface="宋体" panose="02010600030101010101" pitchFamily="2" charset="-122"/>
              </a:rPr>
              <a:t>1.Relying </a:t>
            </a:r>
            <a:r>
              <a:rPr lang="en-US" altLang="zh-CN" sz="1600" b="1" i="0">
                <a:latin typeface="宋体" panose="02010600030101010101" pitchFamily="2" charset="-122"/>
                <a:ea typeface="宋体" panose="02010600030101010101" pitchFamily="2" charset="-122"/>
              </a:rPr>
              <a:t>solely on click history</a:t>
            </a:r>
            <a:r>
              <a:rPr lang="en-US" altLang="zh-CN" sz="1600" b="0" i="0">
                <a:latin typeface="宋体" panose="02010600030101010101" pitchFamily="2" charset="-122"/>
                <a:ea typeface="宋体" panose="02010600030101010101" pitchFamily="2" charset="-122"/>
              </a:rPr>
              <a:t> for simple superficial feature matching is akin to an intuitive response. This approach is easily misled by surface-level phenomena while overlooking the underlying behavioral logic of users.</a:t>
            </a:r>
            <a:endParaRPr lang="en-US" altLang="zh-CN" sz="1600" b="0" i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02410" y="1734185"/>
            <a:ext cx="9455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2.Traditional recommendation task data and optimization objectives which often focus </a:t>
            </a:r>
            <a:r>
              <a:rPr lang="en-US" altLang="zh-CN" sz="1600" b="1">
                <a:latin typeface="宋体" panose="02010600030101010101" pitchFamily="2" charset="-122"/>
                <a:ea typeface="宋体" panose="02010600030101010101" pitchFamily="2" charset="-122"/>
              </a:rPr>
              <a:t>solely on outcomes</a:t>
            </a: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, lacking the process that activates LLM's deep reasoning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0865" y="2240915"/>
            <a:ext cx="8422640" cy="42500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789305" y="10631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Overview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20" y="655320"/>
            <a:ext cx="10925175" cy="5762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7540" y="935990"/>
            <a:ext cx="4848225" cy="476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780" y="1325245"/>
            <a:ext cx="4562475" cy="581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870075"/>
            <a:ext cx="5248275" cy="552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105" y="2446020"/>
            <a:ext cx="4352925" cy="7429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670" y="4035425"/>
            <a:ext cx="4400550" cy="4953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385" y="4441190"/>
            <a:ext cx="4648200" cy="1009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1470" y="5622290"/>
            <a:ext cx="5153025" cy="6858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945" y="3441700"/>
            <a:ext cx="6254750" cy="30118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380" y="788035"/>
            <a:ext cx="4486275" cy="2653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9755" y="2138680"/>
            <a:ext cx="4867275" cy="790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840" y="3152775"/>
            <a:ext cx="4371975" cy="8286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005" y="4083050"/>
            <a:ext cx="5429250" cy="1133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1266825"/>
            <a:ext cx="4591050" cy="4010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90905" y="898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3542665"/>
            <a:ext cx="11649075" cy="3371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5" y="1093470"/>
            <a:ext cx="5743575" cy="190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845" y="597535"/>
            <a:ext cx="5934075" cy="2714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" y="1017905"/>
            <a:ext cx="5781675" cy="494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355" y="1056005"/>
            <a:ext cx="5514975" cy="4905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" y="1209675"/>
            <a:ext cx="5686425" cy="443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595" y="2305050"/>
            <a:ext cx="57150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zY5MDY1ZGYzOWNjNDY2ZDJlYTVkOTcyMDJmMTZiND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WPS 演示</Application>
  <PresentationFormat>宽屏</PresentationFormat>
  <Paragraphs>33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0" baseType="lpstr">
      <vt:lpstr>Arial</vt:lpstr>
      <vt:lpstr>宋体</vt:lpstr>
      <vt:lpstr>Wingdings</vt:lpstr>
      <vt:lpstr>Bahnschrift Condensed</vt:lpstr>
      <vt:lpstr>Gill Sans Ultra Bold</vt:lpstr>
      <vt:lpstr>Times New Roman</vt:lpstr>
      <vt:lpstr>华康俪金黑W8(P)</vt:lpstr>
      <vt:lpstr>黑体</vt:lpstr>
      <vt:lpstr>仿宋</vt:lpstr>
      <vt:lpstr>楷体</vt:lpstr>
      <vt:lpstr>Times New Roman Regular</vt:lpstr>
      <vt:lpstr>等线</vt:lpstr>
      <vt:lpstr>微软雅黑</vt:lpstr>
      <vt:lpstr>Arial Unicode MS</vt:lpstr>
      <vt:lpstr>-apple-system</vt:lpstr>
      <vt:lpstr>Segoe Print</vt:lpstr>
      <vt:lpstr>Calibri</vt:lpstr>
      <vt:lpstr>-apple-system</vt:lpstr>
      <vt:lpstr>Wingdings</vt:lpstr>
      <vt:lpstr>华康俪金黑W8(P)</vt:lpstr>
      <vt:lpstr>Office 主题​​</vt:lpstr>
      <vt:lpstr>PowerPoint 演示文稿</vt:lpstr>
      <vt:lpstr>motivation</vt:lpstr>
      <vt:lpstr>Overview</vt:lpstr>
      <vt:lpstr>Approach</vt:lpstr>
      <vt:lpstr>Approach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.</cp:lastModifiedBy>
  <cp:revision>1521</cp:revision>
  <dcterms:created xsi:type="dcterms:W3CDTF">2021-09-26T06:57:00Z</dcterms:created>
  <dcterms:modified xsi:type="dcterms:W3CDTF">2026-03-04T10:53:12Z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022ADF630E484CBDBD7751619E947E1D_12</vt:lpwstr>
  </property>
</Properties>
</file>